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674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8" r:id="rId5"/>
    <p:sldId id="259" r:id="rId6"/>
    <p:sldId id="260" r:id="rId7"/>
    <p:sldId id="272" r:id="rId8"/>
    <p:sldId id="261" r:id="rId9"/>
    <p:sldId id="273" r:id="rId10"/>
    <p:sldId id="274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ukat.ali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84545" autoAdjust="0"/>
  </p:normalViewPr>
  <p:slideViewPr>
    <p:cSldViewPr>
      <p:cViewPr varScale="1">
        <p:scale>
          <a:sx n="58" d="100"/>
          <a:sy n="58" d="100"/>
        </p:scale>
        <p:origin x="11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1" d="100"/>
          <a:sy n="71" d="100"/>
        </p:scale>
        <p:origin x="1836" y="-45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534881" y="0"/>
            <a:ext cx="2598843" cy="482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smtClean="0"/>
              <a:t>Strategic Planning of a Business School 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34881" y="9172249"/>
            <a:ext cx="3894244" cy="482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 smtClean="0"/>
              <a:t>Professor </a:t>
            </a:r>
            <a:r>
              <a:rPr lang="en-US" dirty="0" err="1" smtClean="0"/>
              <a:t>Dr</a:t>
            </a:r>
            <a:r>
              <a:rPr lang="en-US" dirty="0" smtClean="0"/>
              <a:t> Syed Zahoor Hassan and Dr Shaukat Ali Brah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4581525" y="9172575"/>
            <a:ext cx="1828800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3F936-9F4A-412A-A029-A4141731C7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369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6DEE7-CD0B-42E7-883E-3D531CFC2481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4F5E7-3CDB-426F-8FD7-7D235EA407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73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4F5E7-3CDB-426F-8FD7-7D235EA4073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40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954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5257800" y="1905000"/>
            <a:ext cx="38100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71494D5-17B0-47F4-9E05-E4CC42C28E3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5745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en-US" dirty="0" err="1" smtClean="0"/>
              <a:t>Dr</a:t>
            </a:r>
            <a:r>
              <a:rPr lang="en-US" dirty="0" smtClean="0"/>
              <a:t> Syed </a:t>
            </a:r>
            <a:r>
              <a:rPr lang="en-US" dirty="0" err="1" smtClean="0"/>
              <a:t>Zahoor</a:t>
            </a:r>
            <a:r>
              <a:rPr lang="en-US" dirty="0" smtClean="0"/>
              <a:t> Hassan and </a:t>
            </a:r>
            <a:r>
              <a:rPr lang="en-US" dirty="0" err="1" smtClean="0"/>
              <a:t>Dr</a:t>
            </a:r>
            <a:r>
              <a:rPr lang="en-US" dirty="0" smtClean="0"/>
              <a:t> Shaukat Ali Brah</a:t>
            </a:r>
            <a:endParaRPr lang="en-US" dirty="0"/>
          </a:p>
        </p:txBody>
      </p:sp>
      <p:sp>
        <p:nvSpPr>
          <p:cNvPr id="10" name="Footer Placeholder 13"/>
          <p:cNvSpPr txBox="1">
            <a:spLocks/>
          </p:cNvSpPr>
          <p:nvPr userDrawn="1"/>
        </p:nvSpPr>
        <p:spPr>
          <a:xfrm>
            <a:off x="3581400" y="76200"/>
            <a:ext cx="5421083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Strategic Planning of a Business School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CAF141-4EFC-4449-829D-B724113A3DD8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1E31D-5D05-414F-A132-0CB4947E3393}" type="datetimeFigureOut">
              <a:rPr lang="en-US" smtClean="0"/>
              <a:pPr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71600" y="3432175"/>
            <a:ext cx="7123113" cy="2435225"/>
          </a:xfrm>
        </p:spPr>
        <p:txBody>
          <a:bodyPr>
            <a:normAutofit fontScale="62500" lnSpcReduction="20000"/>
          </a:bodyPr>
          <a:lstStyle/>
          <a:p>
            <a:r>
              <a:rPr lang="en-US" sz="4500" b="1" dirty="0" smtClean="0"/>
              <a:t>Syed Zahoor Hassan, PhD</a:t>
            </a:r>
            <a:br>
              <a:rPr lang="en-US" sz="4500" b="1" dirty="0" smtClean="0"/>
            </a:br>
            <a:r>
              <a:rPr lang="en-US" sz="3800" dirty="0" smtClean="0"/>
              <a:t>Professor, SDSB, LUMS</a:t>
            </a:r>
            <a:br>
              <a:rPr lang="en-US" sz="3800" dirty="0" smtClean="0"/>
            </a:br>
            <a:r>
              <a:rPr lang="en-US" sz="3800" dirty="0" smtClean="0"/>
              <a:t>Former Vice Chancellor LUMS</a:t>
            </a:r>
          </a:p>
          <a:p>
            <a:endParaRPr lang="en-US" sz="3800" dirty="0" smtClean="0"/>
          </a:p>
          <a:p>
            <a:r>
              <a:rPr lang="en-US" sz="4500" b="1" dirty="0" smtClean="0"/>
              <a:t>Shaukat Ali Brah, PhD</a:t>
            </a:r>
            <a:br>
              <a:rPr lang="en-US" sz="4500" b="1" dirty="0" smtClean="0"/>
            </a:br>
            <a:r>
              <a:rPr lang="en-US" sz="3800" dirty="0" smtClean="0"/>
              <a:t>Founding (and Former) Rector KSBL</a:t>
            </a:r>
            <a:br>
              <a:rPr lang="en-US" sz="3800" dirty="0" smtClean="0"/>
            </a:br>
            <a:r>
              <a:rPr lang="en-US" sz="3800" dirty="0" smtClean="0"/>
              <a:t>Former Professor &amp; Dean KSBL, AGU and LUMS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SWOT Analysis </a:t>
            </a:r>
            <a:r>
              <a:rPr lang="en-US" dirty="0"/>
              <a:t>of a Business </a:t>
            </a:r>
            <a:r>
              <a:rPr lang="en-US" dirty="0" smtClean="0"/>
              <a:t>School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2400" dirty="0" smtClean="0"/>
              <a:t>April 28-29, 2017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2080389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5388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Concluding Thought</a:t>
            </a:r>
            <a:r>
              <a:rPr lang="en-GB" altLang="en-US" dirty="0" smtClean="0"/>
              <a:t> </a:t>
            </a:r>
            <a:endParaRPr lang="en-GB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286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“The journey of a thousand miles begins with one step”</a:t>
            </a:r>
          </a:p>
          <a:p>
            <a:pPr algn="r"/>
            <a:r>
              <a:rPr lang="en-US" sz="3600" dirty="0" smtClean="0"/>
              <a:t>— Lao </a:t>
            </a:r>
            <a:r>
              <a:rPr lang="en-US" sz="3600" dirty="0" err="1" smtClean="0"/>
              <a:t>Tsu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711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286000"/>
          </a:xfrm>
        </p:spPr>
        <p:txBody>
          <a:bodyPr>
            <a:no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3600" dirty="0" smtClean="0"/>
              <a:t>“</a:t>
            </a:r>
            <a:r>
              <a:rPr lang="en-US" altLang="en-US" sz="3600" dirty="0">
                <a:solidFill>
                  <a:srgbClr val="000000"/>
                </a:solidFill>
              </a:rPr>
              <a:t>Try not to be a man of success, but rather try to become a man of </a:t>
            </a:r>
            <a:r>
              <a:rPr lang="en-US" altLang="en-US" sz="3600" dirty="0" smtClean="0">
                <a:solidFill>
                  <a:srgbClr val="000000"/>
                </a:solidFill>
              </a:rPr>
              <a:t>value”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3600" dirty="0" smtClean="0">
                <a:solidFill>
                  <a:srgbClr val="000000"/>
                </a:solidFill>
              </a:rPr>
              <a:t>– </a:t>
            </a:r>
            <a:r>
              <a:rPr lang="en-US" altLang="en-US" sz="3600" dirty="0">
                <a:solidFill>
                  <a:srgbClr val="000000"/>
                </a:solidFill>
              </a:rPr>
              <a:t>Albert </a:t>
            </a:r>
            <a:r>
              <a:rPr lang="en-US" altLang="en-US" sz="3600" dirty="0" smtClean="0">
                <a:solidFill>
                  <a:srgbClr val="000000"/>
                </a:solidFill>
              </a:rPr>
              <a:t>Einstein</a:t>
            </a:r>
            <a:endParaRPr lang="en-US" altLang="en-US" sz="3600" dirty="0">
              <a:solidFill>
                <a:schemeClr val="tx1"/>
              </a:solidFill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 of a Business School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0607884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5388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GB" altLang="en-US" dirty="0" smtClean="0"/>
              <a:t>Outline 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572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r>
              <a:rPr lang="en-US" sz="3600" dirty="0" smtClean="0"/>
              <a:t>Mission, Core Values and Vision</a:t>
            </a:r>
          </a:p>
          <a:p>
            <a:r>
              <a:rPr lang="en-US" sz="3600" dirty="0" smtClean="0"/>
              <a:t>Internal Analysis</a:t>
            </a:r>
          </a:p>
          <a:p>
            <a:pPr lvl="1"/>
            <a:r>
              <a:rPr lang="en-US" sz="2800" dirty="0" smtClean="0"/>
              <a:t>Strengths and weaknesses</a:t>
            </a:r>
          </a:p>
          <a:p>
            <a:r>
              <a:rPr lang="en-US" sz="3600" dirty="0" smtClean="0"/>
              <a:t>External Analysis</a:t>
            </a:r>
          </a:p>
          <a:p>
            <a:pPr lvl="1"/>
            <a:r>
              <a:rPr lang="en-US" sz="2800" dirty="0" smtClean="0"/>
              <a:t>Environmental trends</a:t>
            </a:r>
          </a:p>
          <a:p>
            <a:pPr lvl="1"/>
            <a:r>
              <a:rPr lang="en-US" sz="2800" dirty="0" smtClean="0"/>
              <a:t>Opportunities and weaknesses</a:t>
            </a:r>
          </a:p>
          <a:p>
            <a:r>
              <a:rPr lang="en-US" sz="3600" dirty="0" smtClean="0"/>
              <a:t>Competitor Analysis</a:t>
            </a:r>
          </a:p>
        </p:txBody>
      </p:sp>
    </p:spTree>
    <p:extLst>
      <p:ext uri="{BB962C8B-B14F-4D97-AF65-F5344CB8AC3E}">
        <p14:creationId xmlns:p14="http://schemas.microsoft.com/office/powerpoint/2010/main" val="111450751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Mission, Core Values and Vision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Mission</a:t>
            </a:r>
          </a:p>
          <a:p>
            <a:pPr lvl="1"/>
            <a:r>
              <a:rPr lang="en-US" sz="3200" dirty="0" smtClean="0"/>
              <a:t>A comprehensive statement of the purpose of the business school</a:t>
            </a:r>
          </a:p>
          <a:p>
            <a:r>
              <a:rPr lang="en-US" sz="3600" dirty="0" smtClean="0"/>
              <a:t>Core Values</a:t>
            </a:r>
          </a:p>
          <a:p>
            <a:pPr lvl="1"/>
            <a:r>
              <a:rPr lang="en-US" sz="3200" dirty="0" smtClean="0"/>
              <a:t>The core values describe how the school will carry out the mission</a:t>
            </a:r>
          </a:p>
          <a:p>
            <a:r>
              <a:rPr lang="en-US" sz="3600" dirty="0" smtClean="0"/>
              <a:t>Vision</a:t>
            </a:r>
          </a:p>
          <a:p>
            <a:pPr lvl="1"/>
            <a:r>
              <a:rPr lang="en-US" sz="3200" dirty="0" smtClean="0"/>
              <a:t>Image of the desired future for the school and members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00557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Internal Analysis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Strengths and Weaknesses</a:t>
            </a:r>
          </a:p>
          <a:p>
            <a:pPr lvl="1"/>
            <a:r>
              <a:rPr lang="en-US" sz="3600" dirty="0" smtClean="0"/>
              <a:t>Faculty, staff, students and curriculum</a:t>
            </a:r>
          </a:p>
          <a:p>
            <a:pPr lvl="1"/>
            <a:r>
              <a:rPr lang="en-US" sz="3600" dirty="0" smtClean="0"/>
              <a:t>Location, infrastructure and funding</a:t>
            </a:r>
            <a:endParaRPr lang="en-US" sz="3600" dirty="0"/>
          </a:p>
          <a:p>
            <a:pPr lvl="1"/>
            <a:r>
              <a:rPr lang="en-US" sz="3600" dirty="0" smtClean="0"/>
              <a:t>Exchange programs, academic linkages, industry collaborations and alumni support</a:t>
            </a:r>
          </a:p>
          <a:p>
            <a:pPr lvl="1"/>
            <a:r>
              <a:rPr lang="en-US" sz="3600" dirty="0" smtClean="0"/>
              <a:t>Employment, reputation and community support</a:t>
            </a:r>
          </a:p>
        </p:txBody>
      </p:sp>
    </p:spTree>
    <p:extLst>
      <p:ext uri="{BB962C8B-B14F-4D97-AF65-F5344CB8AC3E}">
        <p14:creationId xmlns:p14="http://schemas.microsoft.com/office/powerpoint/2010/main" val="206082942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External Analysis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Key stakeholders</a:t>
            </a:r>
          </a:p>
          <a:p>
            <a:pPr lvl="1"/>
            <a:r>
              <a:rPr lang="en-US" sz="3600" dirty="0" smtClean="0"/>
              <a:t>Faculty, staff, students, industry, collaborators, alumni, supporters, government, community and financial supporters</a:t>
            </a:r>
          </a:p>
          <a:p>
            <a:r>
              <a:rPr lang="en-US" sz="3900" dirty="0" smtClean="0"/>
              <a:t>Trends and implications</a:t>
            </a:r>
          </a:p>
          <a:p>
            <a:r>
              <a:rPr lang="en-US" sz="3900" dirty="0" smtClean="0"/>
              <a:t>Opportunities and threats</a:t>
            </a:r>
          </a:p>
        </p:txBody>
      </p:sp>
    </p:spTree>
    <p:extLst>
      <p:ext uri="{BB962C8B-B14F-4D97-AF65-F5344CB8AC3E}">
        <p14:creationId xmlns:p14="http://schemas.microsoft.com/office/powerpoint/2010/main" val="125464694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Competitor Analysis 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Academic excellence and research</a:t>
            </a:r>
          </a:p>
          <a:p>
            <a:r>
              <a:rPr lang="en-US" sz="3600" dirty="0" smtClean="0"/>
              <a:t>Degree Programs</a:t>
            </a:r>
          </a:p>
          <a:p>
            <a:pPr lvl="1"/>
            <a:r>
              <a:rPr lang="en-US" sz="3200" dirty="0" smtClean="0"/>
              <a:t>Associate, undergraduate and graduate</a:t>
            </a:r>
          </a:p>
          <a:p>
            <a:r>
              <a:rPr lang="en-US" sz="3600" dirty="0" smtClean="0"/>
              <a:t>Executive education and consulting</a:t>
            </a:r>
          </a:p>
          <a:p>
            <a:r>
              <a:rPr lang="en-US" sz="3600" dirty="0" smtClean="0"/>
              <a:t>Employability of graduates</a:t>
            </a:r>
          </a:p>
          <a:p>
            <a:r>
              <a:rPr lang="en-US" sz="3600" dirty="0" smtClean="0"/>
              <a:t>Market reputation and linkages</a:t>
            </a:r>
          </a:p>
        </p:txBody>
      </p:sp>
    </p:spTree>
    <p:extLst>
      <p:ext uri="{BB962C8B-B14F-4D97-AF65-F5344CB8AC3E}">
        <p14:creationId xmlns:p14="http://schemas.microsoft.com/office/powerpoint/2010/main" val="102023287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Group</a:t>
            </a:r>
            <a:r>
              <a:rPr lang="en-GB" altLang="en-US" dirty="0" smtClean="0"/>
              <a:t> Assignment 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Select your “Business School”</a:t>
            </a:r>
          </a:p>
          <a:p>
            <a:r>
              <a:rPr lang="en-US" sz="3600" dirty="0" smtClean="0"/>
              <a:t>Perform internal analysis</a:t>
            </a:r>
          </a:p>
          <a:p>
            <a:pPr lvl="1"/>
            <a:r>
              <a:rPr lang="en-US" sz="3200" dirty="0" smtClean="0"/>
              <a:t>Strengths and weaknesses</a:t>
            </a:r>
            <a:endParaRPr lang="en-US" sz="3200" dirty="0" smtClean="0"/>
          </a:p>
          <a:p>
            <a:r>
              <a:rPr lang="en-US" sz="3600" dirty="0" smtClean="0"/>
              <a:t>Do external </a:t>
            </a:r>
            <a:r>
              <a:rPr lang="en-US" sz="3600" dirty="0"/>
              <a:t>analysis</a:t>
            </a:r>
          </a:p>
          <a:p>
            <a:pPr lvl="1"/>
            <a:r>
              <a:rPr lang="en-US" sz="3200" dirty="0" smtClean="0"/>
              <a:t>Environmental trends and implications for key stakeholders (Students, faculty, staff, alumni, supporters, trustees, government and industry)</a:t>
            </a:r>
          </a:p>
          <a:p>
            <a:pPr lvl="1"/>
            <a:r>
              <a:rPr lang="en-US" sz="3200" dirty="0" smtClean="0"/>
              <a:t>Opportunities and threats</a:t>
            </a:r>
            <a:endParaRPr lang="en-US" sz="3200" dirty="0"/>
          </a:p>
          <a:p>
            <a:r>
              <a:rPr lang="en-US" sz="3600" dirty="0" smtClean="0"/>
              <a:t>Carry out competitor analysis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15353966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Sample Group</a:t>
            </a:r>
            <a:r>
              <a:rPr lang="en-GB" altLang="en-US" dirty="0" smtClean="0"/>
              <a:t> Presentations </a:t>
            </a:r>
            <a:endParaRPr lang="en-GB" alt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Identify your “Business School”</a:t>
            </a:r>
          </a:p>
          <a:p>
            <a:r>
              <a:rPr lang="en-US" sz="3600" dirty="0" smtClean="0"/>
              <a:t>Report internal analysis</a:t>
            </a:r>
          </a:p>
          <a:p>
            <a:pPr lvl="1"/>
            <a:r>
              <a:rPr lang="en-US" sz="3200" dirty="0" smtClean="0"/>
              <a:t>Strengths and weaknesses</a:t>
            </a:r>
            <a:endParaRPr lang="en-US" sz="3200" dirty="0" smtClean="0"/>
          </a:p>
          <a:p>
            <a:r>
              <a:rPr lang="en-US" sz="3600" dirty="0" smtClean="0"/>
              <a:t>Present external </a:t>
            </a:r>
            <a:r>
              <a:rPr lang="en-US" sz="3600" dirty="0"/>
              <a:t>analysis</a:t>
            </a:r>
          </a:p>
          <a:p>
            <a:pPr lvl="1"/>
            <a:r>
              <a:rPr lang="en-US" sz="3200" dirty="0" smtClean="0"/>
              <a:t>Environmental trends and implications for key stakeholders (Students, faculty, staff, alumni, supporters, trustees, government and industry)</a:t>
            </a:r>
          </a:p>
          <a:p>
            <a:pPr lvl="1"/>
            <a:r>
              <a:rPr lang="en-US" sz="3200" dirty="0" smtClean="0"/>
              <a:t>Opportunities and threats</a:t>
            </a:r>
            <a:endParaRPr lang="en-US" sz="3200" dirty="0"/>
          </a:p>
          <a:p>
            <a:r>
              <a:rPr lang="en-US" sz="3600" dirty="0" smtClean="0"/>
              <a:t>Describe competitor analysis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85974330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4458</TotalTime>
  <Words>308</Words>
  <Application>Microsoft Office PowerPoint</Application>
  <PresentationFormat>On-screen Show (4:3)</PresentationFormat>
  <Paragraphs>61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Tw Cen MT</vt:lpstr>
      <vt:lpstr>Wingdings</vt:lpstr>
      <vt:lpstr>Wingdings 2</vt:lpstr>
      <vt:lpstr>Median</vt:lpstr>
      <vt:lpstr>Custom Design</vt:lpstr>
      <vt:lpstr>SWOT Analysis of a Business School</vt:lpstr>
      <vt:lpstr>Analysis of a Business School</vt:lpstr>
      <vt:lpstr>Outline </vt:lpstr>
      <vt:lpstr>Mission, Core Values and Vision</vt:lpstr>
      <vt:lpstr>Internal Analysis</vt:lpstr>
      <vt:lpstr>External Analysis</vt:lpstr>
      <vt:lpstr>Competitor Analysis </vt:lpstr>
      <vt:lpstr>Group Assignment </vt:lpstr>
      <vt:lpstr>Sample Group Presentations </vt:lpstr>
      <vt:lpstr>Concluding Thought </vt:lpstr>
    </vt:vector>
  </TitlesOfParts>
  <Manager>Shaukat Brah</Manager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Shaukat Brah</dc:creator>
  <cp:lastModifiedBy>Shaukat Brah</cp:lastModifiedBy>
  <cp:revision>351</cp:revision>
  <cp:lastPrinted>2016-09-14T13:53:40Z</cp:lastPrinted>
  <dcterms:created xsi:type="dcterms:W3CDTF">2010-08-15T06:26:49Z</dcterms:created>
  <dcterms:modified xsi:type="dcterms:W3CDTF">2017-04-26T07:55:28Z</dcterms:modified>
</cp:coreProperties>
</file>